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64" r:id="rId4"/>
    <p:sldId id="263" r:id="rId5"/>
    <p:sldId id="290" r:id="rId6"/>
    <p:sldId id="301" r:id="rId7"/>
    <p:sldId id="303" r:id="rId8"/>
    <p:sldId id="321" r:id="rId9"/>
    <p:sldId id="289" r:id="rId10"/>
    <p:sldId id="282" r:id="rId11"/>
    <p:sldId id="287" r:id="rId12"/>
    <p:sldId id="288" r:id="rId13"/>
    <p:sldId id="280" r:id="rId14"/>
    <p:sldId id="279" r:id="rId15"/>
    <p:sldId id="278" r:id="rId16"/>
    <p:sldId id="276" r:id="rId17"/>
    <p:sldId id="281" r:id="rId18"/>
    <p:sldId id="291" r:id="rId19"/>
    <p:sldId id="293" r:id="rId20"/>
    <p:sldId id="294" r:id="rId21"/>
    <p:sldId id="292" r:id="rId22"/>
    <p:sldId id="295" r:id="rId23"/>
    <p:sldId id="298" r:id="rId24"/>
    <p:sldId id="302" r:id="rId25"/>
    <p:sldId id="308" r:id="rId26"/>
    <p:sldId id="309" r:id="rId27"/>
    <p:sldId id="304" r:id="rId28"/>
    <p:sldId id="311" r:id="rId29"/>
    <p:sldId id="318" r:id="rId30"/>
    <p:sldId id="319" r:id="rId31"/>
    <p:sldId id="320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9" r:id="rId42"/>
    <p:sldId id="340" r:id="rId43"/>
    <p:sldId id="341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266" r:id="rId52"/>
    <p:sldId id="267" r:id="rId53"/>
    <p:sldId id="268" r:id="rId54"/>
    <p:sldId id="300" r:id="rId55"/>
    <p:sldId id="265" r:id="rId56"/>
    <p:sldId id="269" r:id="rId57"/>
    <p:sldId id="285" r:id="rId58"/>
    <p:sldId id="283" r:id="rId59"/>
    <p:sldId id="284" r:id="rId60"/>
    <p:sldId id="271" r:id="rId61"/>
    <p:sldId id="272" r:id="rId62"/>
    <p:sldId id="273" r:id="rId63"/>
    <p:sldId id="274" r:id="rId64"/>
    <p:sldId id="275" r:id="rId65"/>
    <p:sldId id="299" r:id="rId66"/>
    <p:sldId id="305" r:id="rId67"/>
    <p:sldId id="306" r:id="rId68"/>
    <p:sldId id="307" r:id="rId69"/>
    <p:sldId id="310" r:id="rId70"/>
    <p:sldId id="315" r:id="rId71"/>
    <p:sldId id="312" r:id="rId72"/>
    <p:sldId id="313" r:id="rId73"/>
    <p:sldId id="316" r:id="rId74"/>
    <p:sldId id="31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416"/>
    <a:srgbClr val="4632D6"/>
    <a:srgbClr val="4E66DE"/>
    <a:srgbClr val="61B7F1"/>
    <a:srgbClr val="A07CD6"/>
    <a:srgbClr val="C58403"/>
    <a:srgbClr val="0B768F"/>
    <a:srgbClr val="0E93B2"/>
    <a:srgbClr val="0C7C96"/>
    <a:srgbClr val="AAE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AB65B-C8C3-4934-B9E6-E6ED47B8CD0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C2A3-386E-4E65-BD1F-4E60975E21D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56.xml"/><Relationship Id="rId1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57.xml"/><Relationship Id="rId1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5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6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slide" Target="slide7.xml"/><Relationship Id="rId4" Type="http://schemas.openxmlformats.org/officeDocument/2006/relationships/slide" Target="slide4.xml"/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6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6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6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" Target="slide12.xml"/><Relationship Id="rId8" Type="http://schemas.openxmlformats.org/officeDocument/2006/relationships/image" Target="../media/image8.png"/><Relationship Id="rId7" Type="http://schemas.openxmlformats.org/officeDocument/2006/relationships/slide" Target="slide13.xml"/><Relationship Id="rId6" Type="http://schemas.openxmlformats.org/officeDocument/2006/relationships/image" Target="../media/image7.png"/><Relationship Id="rId5" Type="http://schemas.openxmlformats.org/officeDocument/2006/relationships/slide" Target="slide14.xml"/><Relationship Id="rId4" Type="http://schemas.openxmlformats.org/officeDocument/2006/relationships/image" Target="../media/image6.png"/><Relationship Id="rId3" Type="http://schemas.openxmlformats.org/officeDocument/2006/relationships/slide" Target="slide15.xml"/><Relationship Id="rId21" Type="http://schemas.openxmlformats.org/officeDocument/2006/relationships/slideLayout" Target="../slideLayouts/slideLayout7.xml"/><Relationship Id="rId20" Type="http://schemas.openxmlformats.org/officeDocument/2006/relationships/slide" Target="slide2.xml"/><Relationship Id="rId2" Type="http://schemas.openxmlformats.org/officeDocument/2006/relationships/image" Target="../media/image5.png"/><Relationship Id="rId19" Type="http://schemas.openxmlformats.org/officeDocument/2006/relationships/image" Target="../media/image14.png"/><Relationship Id="rId18" Type="http://schemas.openxmlformats.org/officeDocument/2006/relationships/slide" Target="slide8.xml"/><Relationship Id="rId17" Type="http://schemas.openxmlformats.org/officeDocument/2006/relationships/image" Target="../media/image13.png"/><Relationship Id="rId16" Type="http://schemas.openxmlformats.org/officeDocument/2006/relationships/image" Target="../media/image12.png"/><Relationship Id="rId15" Type="http://schemas.openxmlformats.org/officeDocument/2006/relationships/slide" Target="slide10.xml"/><Relationship Id="rId14" Type="http://schemas.openxmlformats.org/officeDocument/2006/relationships/image" Target="../media/image11.png"/><Relationship Id="rId13" Type="http://schemas.openxmlformats.org/officeDocument/2006/relationships/slide" Target="slide9.xml"/><Relationship Id="rId12" Type="http://schemas.openxmlformats.org/officeDocument/2006/relationships/image" Target="../media/image10.png"/><Relationship Id="rId11" Type="http://schemas.openxmlformats.org/officeDocument/2006/relationships/slide" Target="slide16.xml"/><Relationship Id="rId10" Type="http://schemas.openxmlformats.org/officeDocument/2006/relationships/image" Target="../media/image9.png"/><Relationship Id="rId1" Type="http://schemas.openxmlformats.org/officeDocument/2006/relationships/slide" Target="slide5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" Target="slide19.xml"/><Relationship Id="rId8" Type="http://schemas.openxmlformats.org/officeDocument/2006/relationships/image" Target="../media/image17.png"/><Relationship Id="rId7" Type="http://schemas.openxmlformats.org/officeDocument/2006/relationships/slide" Target="slide18.xml"/><Relationship Id="rId6" Type="http://schemas.openxmlformats.org/officeDocument/2006/relationships/image" Target="../media/image16.png"/><Relationship Id="rId5" Type="http://schemas.openxmlformats.org/officeDocument/2006/relationships/slide" Target="slide20.xml"/><Relationship Id="rId4" Type="http://schemas.openxmlformats.org/officeDocument/2006/relationships/image" Target="../media/image15.png"/><Relationship Id="rId3" Type="http://schemas.openxmlformats.org/officeDocument/2006/relationships/slide" Target="slide17.xml"/><Relationship Id="rId2" Type="http://schemas.openxmlformats.org/officeDocument/2006/relationships/image" Target="../media/image5.png"/><Relationship Id="rId16" Type="http://schemas.openxmlformats.org/officeDocument/2006/relationships/slideLayout" Target="../slideLayouts/slideLayout7.xml"/><Relationship Id="rId15" Type="http://schemas.openxmlformats.org/officeDocument/2006/relationships/slide" Target="slide2.xml"/><Relationship Id="rId14" Type="http://schemas.openxmlformats.org/officeDocument/2006/relationships/image" Target="../media/image20.png"/><Relationship Id="rId13" Type="http://schemas.openxmlformats.org/officeDocument/2006/relationships/slide" Target="slide22.xml"/><Relationship Id="rId12" Type="http://schemas.openxmlformats.org/officeDocument/2006/relationships/image" Target="../media/image19.png"/><Relationship Id="rId11" Type="http://schemas.openxmlformats.org/officeDocument/2006/relationships/slide" Target="slide21.xml"/><Relationship Id="rId10" Type="http://schemas.openxmlformats.org/officeDocument/2006/relationships/image" Target="../media/image18.png"/><Relationship Id="rId1" Type="http://schemas.openxmlformats.org/officeDocument/2006/relationships/slide" Target="slide5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" Target="slide25.xml"/><Relationship Id="rId8" Type="http://schemas.openxmlformats.org/officeDocument/2006/relationships/image" Target="../media/image23.png"/><Relationship Id="rId7" Type="http://schemas.openxmlformats.org/officeDocument/2006/relationships/slide" Target="slide24.xml"/><Relationship Id="rId6" Type="http://schemas.openxmlformats.org/officeDocument/2006/relationships/image" Target="../media/image22.png"/><Relationship Id="rId5" Type="http://schemas.openxmlformats.org/officeDocument/2006/relationships/slide" Target="slide23.xml"/><Relationship Id="rId4" Type="http://schemas.openxmlformats.org/officeDocument/2006/relationships/image" Target="../media/image21.png"/><Relationship Id="rId3" Type="http://schemas.openxmlformats.org/officeDocument/2006/relationships/slide" Target="slide26.xml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7.xml"/><Relationship Id="rId11" Type="http://schemas.openxmlformats.org/officeDocument/2006/relationships/slide" Target="slide2.xml"/><Relationship Id="rId10" Type="http://schemas.openxmlformats.org/officeDocument/2006/relationships/image" Target="../media/image24.png"/><Relationship Id="rId1" Type="http://schemas.openxmlformats.org/officeDocument/2006/relationships/slide" Target="slide5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.xml"/><Relationship Id="rId1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.xml"/><Relationship Id="rId1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.xml"/><Relationship Id="rId1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.xml"/><Relationship Id="rId1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3.xml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.xml"/><Relationship Id="rId1" Type="http://schemas.openxmlformats.org/officeDocument/2006/relationships/image" Target="../media/image5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.xml"/><Relationship Id="rId1" Type="http://schemas.openxmlformats.org/officeDocument/2006/relationships/image" Target="../media/image5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.xml"/><Relationship Id="rId1" Type="http://schemas.openxmlformats.org/officeDocument/2006/relationships/image" Target="../media/image5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3.xml"/><Relationship Id="rId1" Type="http://schemas.openxmlformats.org/officeDocument/2006/relationships/image" Target="../media/image5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4.xml"/><Relationship Id="rId1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" Target="slide29.xml"/><Relationship Id="rId8" Type="http://schemas.openxmlformats.org/officeDocument/2006/relationships/image" Target="../media/image27.png"/><Relationship Id="rId7" Type="http://schemas.openxmlformats.org/officeDocument/2006/relationships/slide" Target="slide30.xml"/><Relationship Id="rId6" Type="http://schemas.openxmlformats.org/officeDocument/2006/relationships/image" Target="../media/image26.png"/><Relationship Id="rId5" Type="http://schemas.openxmlformats.org/officeDocument/2006/relationships/slide" Target="slide28.xml"/><Relationship Id="rId4" Type="http://schemas.openxmlformats.org/officeDocument/2006/relationships/image" Target="../media/image25.png"/><Relationship Id="rId3" Type="http://schemas.openxmlformats.org/officeDocument/2006/relationships/slide" Target="slide27.xml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7.xml"/><Relationship Id="rId11" Type="http://schemas.openxmlformats.org/officeDocument/2006/relationships/slide" Target="slide2.xml"/><Relationship Id="rId10" Type="http://schemas.openxmlformats.org/officeDocument/2006/relationships/image" Target="../media/image28.png"/><Relationship Id="rId1" Type="http://schemas.openxmlformats.org/officeDocument/2006/relationships/slide" Target="slide5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4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4.xml"/><Relationship Id="rId1" Type="http://schemas.openxmlformats.org/officeDocument/2006/relationships/image" Target="../media/image60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4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4.xml"/><Relationship Id="rId2" Type="http://schemas.openxmlformats.org/officeDocument/2006/relationships/image" Target="../media/image50.jpeg"/><Relationship Id="rId1" Type="http://schemas.openxmlformats.org/officeDocument/2006/relationships/slide" Target="slide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4.xml"/><Relationship Id="rId1" Type="http://schemas.openxmlformats.org/officeDocument/2006/relationships/image" Target="../media/image63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4.xml"/><Relationship Id="rId2" Type="http://schemas.openxmlformats.org/officeDocument/2006/relationships/image" Target="../media/image64.jpeg"/><Relationship Id="rId1" Type="http://schemas.openxmlformats.org/officeDocument/2006/relationships/slide" Target="slide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5.xml"/><Relationship Id="rId1" Type="http://schemas.openxmlformats.org/officeDocument/2006/relationships/image" Target="../media/image6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5.xml"/><Relationship Id="rId1" Type="http://schemas.openxmlformats.org/officeDocument/2006/relationships/image" Target="../media/image6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5.xml"/><Relationship Id="rId1" Type="http://schemas.openxmlformats.org/officeDocument/2006/relationships/image" Target="../media/image67.jpe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slide" Target="slide5.xml"/><Relationship Id="rId3" Type="http://schemas.openxmlformats.org/officeDocument/2006/relationships/image" Target="../media/image50.jpeg"/><Relationship Id="rId2" Type="http://schemas.openxmlformats.org/officeDocument/2006/relationships/slide" Target="slide64.xml"/><Relationship Id="rId1" Type="http://schemas.openxmlformats.org/officeDocument/2006/relationships/image" Target="../media/image67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" Target="slide34.xml"/><Relationship Id="rId8" Type="http://schemas.openxmlformats.org/officeDocument/2006/relationships/image" Target="../media/image31.png"/><Relationship Id="rId7" Type="http://schemas.openxmlformats.org/officeDocument/2006/relationships/slide" Target="slide33.xml"/><Relationship Id="rId6" Type="http://schemas.openxmlformats.org/officeDocument/2006/relationships/image" Target="../media/image30.png"/><Relationship Id="rId5" Type="http://schemas.openxmlformats.org/officeDocument/2006/relationships/slide" Target="slide32.xml"/><Relationship Id="rId42" Type="http://schemas.openxmlformats.org/officeDocument/2006/relationships/slideLayout" Target="../slideLayouts/slideLayout7.xml"/><Relationship Id="rId41" Type="http://schemas.openxmlformats.org/officeDocument/2006/relationships/slide" Target="slide2.xml"/><Relationship Id="rId40" Type="http://schemas.openxmlformats.org/officeDocument/2006/relationships/image" Target="../media/image47.png"/><Relationship Id="rId4" Type="http://schemas.openxmlformats.org/officeDocument/2006/relationships/image" Target="../media/image29.png"/><Relationship Id="rId39" Type="http://schemas.openxmlformats.org/officeDocument/2006/relationships/slide" Target="slide47.xml"/><Relationship Id="rId38" Type="http://schemas.openxmlformats.org/officeDocument/2006/relationships/image" Target="../media/image46.png"/><Relationship Id="rId37" Type="http://schemas.openxmlformats.org/officeDocument/2006/relationships/slide" Target="slide49.xml"/><Relationship Id="rId36" Type="http://schemas.openxmlformats.org/officeDocument/2006/relationships/image" Target="../media/image45.png"/><Relationship Id="rId35" Type="http://schemas.openxmlformats.org/officeDocument/2006/relationships/slide" Target="slide46.xml"/><Relationship Id="rId34" Type="http://schemas.openxmlformats.org/officeDocument/2006/relationships/image" Target="../media/image44.png"/><Relationship Id="rId33" Type="http://schemas.openxmlformats.org/officeDocument/2006/relationships/slide" Target="slide48.xml"/><Relationship Id="rId32" Type="http://schemas.openxmlformats.org/officeDocument/2006/relationships/image" Target="../media/image43.png"/><Relationship Id="rId31" Type="http://schemas.openxmlformats.org/officeDocument/2006/relationships/slide" Target="slide45.xml"/><Relationship Id="rId30" Type="http://schemas.openxmlformats.org/officeDocument/2006/relationships/image" Target="../media/image42.png"/><Relationship Id="rId3" Type="http://schemas.openxmlformats.org/officeDocument/2006/relationships/slide" Target="slide31.xml"/><Relationship Id="rId29" Type="http://schemas.openxmlformats.org/officeDocument/2006/relationships/slide" Target="slide44.xml"/><Relationship Id="rId28" Type="http://schemas.openxmlformats.org/officeDocument/2006/relationships/image" Target="../media/image41.png"/><Relationship Id="rId27" Type="http://schemas.openxmlformats.org/officeDocument/2006/relationships/slide" Target="slide43.xml"/><Relationship Id="rId26" Type="http://schemas.openxmlformats.org/officeDocument/2006/relationships/image" Target="../media/image40.png"/><Relationship Id="rId25" Type="http://schemas.openxmlformats.org/officeDocument/2006/relationships/slide" Target="slide42.xml"/><Relationship Id="rId24" Type="http://schemas.openxmlformats.org/officeDocument/2006/relationships/image" Target="../media/image39.png"/><Relationship Id="rId23" Type="http://schemas.openxmlformats.org/officeDocument/2006/relationships/slide" Target="slide41.xml"/><Relationship Id="rId22" Type="http://schemas.openxmlformats.org/officeDocument/2006/relationships/image" Target="../media/image38.png"/><Relationship Id="rId21" Type="http://schemas.openxmlformats.org/officeDocument/2006/relationships/slide" Target="slide40.xml"/><Relationship Id="rId20" Type="http://schemas.openxmlformats.org/officeDocument/2006/relationships/image" Target="../media/image37.png"/><Relationship Id="rId2" Type="http://schemas.openxmlformats.org/officeDocument/2006/relationships/image" Target="../media/image5.png"/><Relationship Id="rId19" Type="http://schemas.openxmlformats.org/officeDocument/2006/relationships/slide" Target="slide39.xml"/><Relationship Id="rId18" Type="http://schemas.openxmlformats.org/officeDocument/2006/relationships/image" Target="../media/image36.png"/><Relationship Id="rId17" Type="http://schemas.openxmlformats.org/officeDocument/2006/relationships/slide" Target="slide38.xml"/><Relationship Id="rId16" Type="http://schemas.openxmlformats.org/officeDocument/2006/relationships/image" Target="../media/image35.png"/><Relationship Id="rId15" Type="http://schemas.openxmlformats.org/officeDocument/2006/relationships/slide" Target="slide37.xml"/><Relationship Id="rId14" Type="http://schemas.openxmlformats.org/officeDocument/2006/relationships/image" Target="../media/image34.png"/><Relationship Id="rId13" Type="http://schemas.openxmlformats.org/officeDocument/2006/relationships/slide" Target="slide36.xml"/><Relationship Id="rId12" Type="http://schemas.openxmlformats.org/officeDocument/2006/relationships/image" Target="../media/image33.png"/><Relationship Id="rId11" Type="http://schemas.openxmlformats.org/officeDocument/2006/relationships/slide" Target="slide35.xml"/><Relationship Id="rId10" Type="http://schemas.openxmlformats.org/officeDocument/2006/relationships/image" Target="../media/image32.png"/><Relationship Id="rId1" Type="http://schemas.openxmlformats.org/officeDocument/2006/relationships/slide" Target="slide5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6.xml"/><Relationship Id="rId1" Type="http://schemas.openxmlformats.org/officeDocument/2006/relationships/image" Target="../media/image68.jpe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slide" Target="slide6.xml"/><Relationship Id="rId3" Type="http://schemas.microsoft.com/office/2007/relationships/hdphoto" Target="../media/image71.wdp"/><Relationship Id="rId2" Type="http://schemas.openxmlformats.org/officeDocument/2006/relationships/image" Target="../media/image70.png"/><Relationship Id="rId1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slide" Target="slide6.xml"/><Relationship Id="rId3" Type="http://schemas.openxmlformats.org/officeDocument/2006/relationships/image" Target="../media/image50.jpeg"/><Relationship Id="rId2" Type="http://schemas.openxmlformats.org/officeDocument/2006/relationships/slide" Target="slide64.xml"/><Relationship Id="rId1" Type="http://schemas.openxmlformats.org/officeDocument/2006/relationships/image" Target="../media/image6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6.xml"/><Relationship Id="rId1" Type="http://schemas.openxmlformats.org/officeDocument/2006/relationships/image" Target="../media/image7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579637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1" action="ppaction://hlinksldjump"/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2" action="ppaction://hlinksldjump"/>
              </a:rPr>
              <a:t>HE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1" action="ppaction://hlinksldjump"/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2" action="ppaction://hlinksldjump"/>
              </a:rPr>
              <a:t>HE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-443883" y="-541538"/>
            <a:ext cx="13325381" cy="76969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1" action="ppaction://hlinksldjump"/>
              </a:rPr>
              <a:t>Franklin Drilon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-665825" y="-399495"/>
            <a:ext cx="13565079" cy="761704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1" action="ppaction://hlinksldjump"/>
              </a:rPr>
              <a:t>New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47890" y="2644170"/>
            <a:ext cx="6729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hlinkClick r:id="rId1" action="ppaction://hlinksldjump"/>
              </a:rPr>
              <a:t>TLE Building</a:t>
            </a:r>
            <a:endParaRPr lang="en-US" sz="9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18912" y="1905506"/>
            <a:ext cx="67292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hlinkClick r:id="rId1" action="ppaction://hlinksldjump"/>
              </a:rPr>
              <a:t>Aquino Building</a:t>
            </a:r>
            <a:endParaRPr lang="en-US" sz="9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1" action="ppaction://hlinksldjump"/>
              </a:rPr>
              <a:t>SPS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29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  <a:hlinkClick r:id="rId1" action="ppaction://hlinksldjump"/>
              </a:rPr>
              <a:t>Jica Building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29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  <a:hlinkClick r:id="rId1" action="ppaction://hlinksldjump"/>
              </a:rPr>
              <a:t>ELN Building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29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  <a:hlinkClick r:id="rId1" action="ppaction://hlinksldjump"/>
              </a:rPr>
              <a:t>New Building 2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"/>
          <a:srcRect l="3" t="6189" r="1601" b="10009"/>
          <a:stretch>
            <a:fillRect/>
          </a:stretch>
        </p:blipFill>
        <p:spPr>
          <a:xfrm>
            <a:off x="457200" y="652592"/>
            <a:ext cx="11096678" cy="555238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4" name="Rectangle 13"/>
          <p:cNvSpPr/>
          <p:nvPr/>
        </p:nvSpPr>
        <p:spPr>
          <a:xfrm rot="20901303">
            <a:off x="990063" y="4311121"/>
            <a:ext cx="2058475" cy="5826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90121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 rot="21275911" flipH="1" flipV="1">
            <a:off x="-3713982" y="1912995"/>
            <a:ext cx="1176177" cy="112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6" name="Picture 25" descr="A signpost with arrows pointing to different direction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357" y="1223832"/>
            <a:ext cx="3522024" cy="498114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855022" y="3657474"/>
            <a:ext cx="12266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Condensed" panose="020B0502040204020203" pitchFamily="34" charset="0"/>
                <a:hlinkClick r:id="rId3" action="ppaction://hlinksldjump"/>
              </a:rPr>
              <a:t>Grade 7</a:t>
            </a:r>
            <a:endParaRPr lang="en-US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081640" y="3070288"/>
            <a:ext cx="12378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Condensed" panose="020B0502040204020203" pitchFamily="34" charset="0"/>
                <a:hlinkClick r:id="rId4" action="ppaction://hlinksldjump"/>
              </a:rPr>
              <a:t>Grade 8</a:t>
            </a:r>
            <a:endParaRPr lang="en-US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855022" y="2562480"/>
            <a:ext cx="1228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Condensed" panose="020B0502040204020203" pitchFamily="34" charset="0"/>
              </a:rPr>
              <a:t>Grade 9</a:t>
            </a:r>
            <a:endParaRPr lang="en-US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68535" y="1970678"/>
            <a:ext cx="13500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SemiBold Condensed" panose="020B0502040204020203" pitchFamily="34" charset="0"/>
              </a:rPr>
              <a:t>Grade 10</a:t>
            </a:r>
            <a:endParaRPr lang="en-US" sz="32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Arrow: Right 2"/>
          <p:cNvSpPr/>
          <p:nvPr/>
        </p:nvSpPr>
        <p:spPr>
          <a:xfrm>
            <a:off x="9094224" y="4148946"/>
            <a:ext cx="1685536" cy="817175"/>
          </a:xfrm>
          <a:prstGeom prst="rightArrow">
            <a:avLst>
              <a:gd name="adj1" fmla="val 50000"/>
              <a:gd name="adj2" fmla="val 76325"/>
            </a:avLst>
          </a:prstGeom>
          <a:solidFill>
            <a:srgbClr val="F2741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sis MT Pro Medium" panose="02040604050005020304" pitchFamily="18" charset="0"/>
                <a:hlinkClick r:id="rId5" action="ppaction://hlinksldjump"/>
              </a:rPr>
              <a:t>Landmarks</a:t>
            </a:r>
            <a:endParaRPr lang="en-US" b="1" dirty="0">
              <a:solidFill>
                <a:schemeClr val="tx1"/>
              </a:solidFill>
              <a:latin typeface="Amasis MT Pro Medium" panose="020406040500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29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  <a:hlinkClick r:id="rId1" action="ppaction://hlinksldjump"/>
              </a:rPr>
              <a:t>Jejomar Binay Building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29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  <a:hlinkClick r:id="rId1" action="ppaction://hlinksldjump"/>
              </a:rPr>
              <a:t>SPS Building (Grade 8) 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29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  <a:hlinkClick r:id="rId1" action="ppaction://hlinksldjump"/>
              </a:rPr>
              <a:t>SPA Building (Grade 8) 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574089" y="0"/>
            <a:ext cx="12766089" cy="713764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1" action="ppaction://hlinksldjump"/>
              </a:rPr>
              <a:t>Bagong Lipunan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574089" y="0"/>
            <a:ext cx="12766089" cy="713764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1" action="ppaction://hlinksldjump"/>
              </a:rPr>
              <a:t>Multi-Purpose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574089" y="0"/>
            <a:ext cx="12766089" cy="713764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1" action="ppaction://hlinksldjump"/>
              </a:rPr>
              <a:t>Del Pilar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37351" y="-115410"/>
            <a:ext cx="12641801" cy="705774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1" action="ppaction://hlinksldjump"/>
              </a:rPr>
              <a:t>DOST (Grade 9)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Ralph Recto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SPS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Values Education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pic>
        <p:nvPicPr>
          <p:cNvPr id="10" name="Slide Zoom 9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 rot="4178929">
            <a:off x="2846707" y="1550532"/>
            <a:ext cx="1551689" cy="559625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Slide Zoom 22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 rot="20807853">
            <a:off x="1473287" y="1305201"/>
            <a:ext cx="1495036" cy="586855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Slide Zoom 24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 rot="4448291">
            <a:off x="3572552" y="3649905"/>
            <a:ext cx="1327524" cy="629003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27" name="Slide Zoom 26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 rot="20713473">
            <a:off x="4467965" y="3150192"/>
            <a:ext cx="1018488" cy="40834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29" name="Slide Zoom 28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2"/>
          <a:stretch>
            <a:fillRect/>
          </a:stretch>
        </p:blipFill>
        <p:spPr>
          <a:xfrm rot="21430739">
            <a:off x="8104962" y="5539252"/>
            <a:ext cx="1431580" cy="466243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33" name="Slide Zoom 32">
            <a:hlinkClick r:id="rId1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4"/>
          <a:stretch>
            <a:fillRect/>
          </a:stretch>
        </p:blipFill>
        <p:spPr>
          <a:xfrm rot="20798521">
            <a:off x="2200887" y="792188"/>
            <a:ext cx="631674" cy="426857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39" name="Slide Zoom 38">
            <a:hlinkClick r:id="rId1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6"/>
          <a:stretch>
            <a:fillRect/>
          </a:stretch>
        </p:blipFill>
        <p:spPr>
          <a:xfrm rot="20512557">
            <a:off x="2833127" y="475940"/>
            <a:ext cx="1734445" cy="40763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41" name="Slide Zoom 40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7"/>
          <a:stretch>
            <a:fillRect/>
          </a:stretch>
        </p:blipFill>
        <p:spPr>
          <a:xfrm rot="20701953">
            <a:off x="4700023" y="4421"/>
            <a:ext cx="1364404" cy="42371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43" name="Slide Zoom 42">
            <a:hlinkClick r:id="rId18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9"/>
          <a:stretch>
            <a:fillRect/>
          </a:stretch>
        </p:blipFill>
        <p:spPr>
          <a:xfrm rot="21265574">
            <a:off x="3033937" y="5846757"/>
            <a:ext cx="1433975" cy="43303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sp>
        <p:nvSpPr>
          <p:cNvPr id="3" name="Arrow: Left 2"/>
          <p:cNvSpPr/>
          <p:nvPr/>
        </p:nvSpPr>
        <p:spPr>
          <a:xfrm>
            <a:off x="9379250" y="284085"/>
            <a:ext cx="2812749" cy="1553593"/>
          </a:xfrm>
          <a:prstGeom prst="leftArrow">
            <a:avLst/>
          </a:prstGeom>
          <a:solidFill>
            <a:srgbClr val="4E66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nard MT Condensed" panose="02050806060905020404" pitchFamily="18" charset="0"/>
                <a:hlinkClick r:id="rId20" action="ppaction://hlinksldjump"/>
              </a:rPr>
              <a:t>Go back to the Main Entrance</a:t>
            </a:r>
            <a:endParaRPr lang="en-US" sz="24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MAPEH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0" dirty="0">
                <a:solidFill>
                  <a:schemeClr val="bg1"/>
                </a:solidFill>
              </a:rPr>
              <a:t>Clinic</a:t>
            </a:r>
            <a:endParaRPr lang="en-US" sz="25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Conference Hall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Covered Court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Rizal Monument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Umali Gym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Oval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Guidance Office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Library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dirty="0">
                <a:solidFill>
                  <a:schemeClr val="bg1"/>
                </a:solidFill>
              </a:rPr>
              <a:t>Administration</a:t>
            </a:r>
            <a:endParaRPr lang="en-US" sz="15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5"/>
            <a:ext cx="12192000" cy="6857999"/>
          </a:xfrm>
          <a:prstGeom prst="rect">
            <a:avLst/>
          </a:prstGeom>
        </p:spPr>
      </p:pic>
      <p:pic>
        <p:nvPicPr>
          <p:cNvPr id="3" name="Slide Zoom 2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 rot="21200804">
            <a:off x="8993945" y="5994304"/>
            <a:ext cx="1370660" cy="491917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6" name="Slide Zoom 5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 rot="21398942">
            <a:off x="7275485" y="6069170"/>
            <a:ext cx="1536271" cy="51134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8" name="Slide Zoom 7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 rot="4587495">
            <a:off x="10604707" y="5093251"/>
            <a:ext cx="1802139" cy="491692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1" name="Slide Zoom 10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 rot="21381289">
            <a:off x="10690013" y="5968277"/>
            <a:ext cx="540600" cy="40019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3" name="Slide Zoom 12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2"/>
          <a:stretch>
            <a:fillRect/>
          </a:stretch>
        </p:blipFill>
        <p:spPr>
          <a:xfrm rot="21368933">
            <a:off x="8185646" y="5529599"/>
            <a:ext cx="1432742" cy="451334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5" name="Slide Zoom 14">
            <a:hlinkClick r:id="rId1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4"/>
          <a:stretch>
            <a:fillRect/>
          </a:stretch>
        </p:blipFill>
        <p:spPr>
          <a:xfrm rot="21341008">
            <a:off x="3061395" y="5891668"/>
            <a:ext cx="1464493" cy="432443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sp>
        <p:nvSpPr>
          <p:cNvPr id="5" name="Arrow: Left 4"/>
          <p:cNvSpPr/>
          <p:nvPr/>
        </p:nvSpPr>
        <p:spPr>
          <a:xfrm>
            <a:off x="9379250" y="284085"/>
            <a:ext cx="2812749" cy="1553593"/>
          </a:xfrm>
          <a:prstGeom prst="leftArrow">
            <a:avLst/>
          </a:prstGeom>
          <a:solidFill>
            <a:srgbClr val="4E66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nard MT Condensed" panose="02050806060905020404" pitchFamily="18" charset="0"/>
                <a:hlinkClick r:id="rId15" action="ppaction://hlinksldjump"/>
              </a:rPr>
              <a:t>Go back to the Main Entrance</a:t>
            </a:r>
            <a:endParaRPr lang="en-US" sz="24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840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Canteen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840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Canteen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840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0" dirty="0">
                <a:solidFill>
                  <a:schemeClr val="bg1"/>
                </a:solidFill>
              </a:rPr>
              <a:t>Canteen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0" dirty="0">
                <a:solidFill>
                  <a:schemeClr val="bg1"/>
                </a:solidFill>
              </a:rPr>
              <a:t>MAPEH </a:t>
            </a:r>
            <a:endParaRPr lang="en-US" sz="12500" dirty="0">
              <a:solidFill>
                <a:schemeClr val="bg1"/>
              </a:solidFill>
            </a:endParaRPr>
          </a:p>
          <a:p>
            <a:pPr algn="ctr"/>
            <a:r>
              <a:rPr lang="en-US" sz="12500" dirty="0">
                <a:solidFill>
                  <a:schemeClr val="bg1"/>
                </a:solidFill>
              </a:rPr>
              <a:t>Learning Center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0" dirty="0">
                <a:solidFill>
                  <a:schemeClr val="bg1"/>
                </a:solidFill>
              </a:rPr>
              <a:t>English </a:t>
            </a:r>
            <a:endParaRPr lang="en-US" sz="12500" dirty="0">
              <a:solidFill>
                <a:schemeClr val="bg1"/>
              </a:solidFill>
            </a:endParaRPr>
          </a:p>
          <a:p>
            <a:pPr algn="ctr"/>
            <a:r>
              <a:rPr lang="en-US" sz="12500" dirty="0">
                <a:solidFill>
                  <a:schemeClr val="bg1"/>
                </a:solidFill>
              </a:rPr>
              <a:t>Learning Center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0" dirty="0">
                <a:solidFill>
                  <a:schemeClr val="bg1"/>
                </a:solidFill>
              </a:rPr>
              <a:t>Filipino </a:t>
            </a:r>
            <a:endParaRPr lang="en-US" sz="12500" dirty="0">
              <a:solidFill>
                <a:schemeClr val="bg1"/>
              </a:solidFill>
            </a:endParaRPr>
          </a:p>
          <a:p>
            <a:pPr algn="ctr"/>
            <a:r>
              <a:rPr lang="en-US" sz="12500" dirty="0">
                <a:solidFill>
                  <a:schemeClr val="bg1"/>
                </a:solidFill>
              </a:rPr>
              <a:t>Learning Center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0" dirty="0">
                <a:solidFill>
                  <a:schemeClr val="bg1"/>
                </a:solidFill>
              </a:rPr>
              <a:t>TLE </a:t>
            </a:r>
            <a:endParaRPr lang="en-US" sz="12500" dirty="0">
              <a:solidFill>
                <a:schemeClr val="bg1"/>
              </a:solidFill>
            </a:endParaRPr>
          </a:p>
          <a:p>
            <a:pPr algn="ctr"/>
            <a:r>
              <a:rPr lang="en-US" sz="12500" dirty="0">
                <a:solidFill>
                  <a:schemeClr val="bg1"/>
                </a:solidFill>
              </a:rPr>
              <a:t>Learning Center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0" dirty="0">
                <a:solidFill>
                  <a:schemeClr val="bg1"/>
                </a:solidFill>
              </a:rPr>
              <a:t>Math </a:t>
            </a:r>
            <a:endParaRPr lang="en-US" sz="14000" dirty="0">
              <a:solidFill>
                <a:schemeClr val="bg1"/>
              </a:solidFill>
            </a:endParaRPr>
          </a:p>
          <a:p>
            <a:pPr algn="ctr"/>
            <a:r>
              <a:rPr lang="en-US" sz="14000" dirty="0">
                <a:solidFill>
                  <a:schemeClr val="bg1"/>
                </a:solidFill>
              </a:rPr>
              <a:t>Learning Center</a:t>
            </a:r>
            <a:endParaRPr lang="en-US" sz="1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0" dirty="0">
                <a:solidFill>
                  <a:schemeClr val="bg1"/>
                </a:solidFill>
              </a:rPr>
              <a:t>Science </a:t>
            </a:r>
            <a:endParaRPr lang="en-US" sz="12500" dirty="0">
              <a:solidFill>
                <a:schemeClr val="bg1"/>
              </a:solidFill>
            </a:endParaRPr>
          </a:p>
          <a:p>
            <a:pPr algn="ctr"/>
            <a:r>
              <a:rPr lang="en-US" sz="12500" dirty="0">
                <a:solidFill>
                  <a:schemeClr val="bg1"/>
                </a:solidFill>
              </a:rPr>
              <a:t>Learning Center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76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0" dirty="0">
                <a:solidFill>
                  <a:schemeClr val="bg1"/>
                </a:solidFill>
              </a:rPr>
              <a:t>AP </a:t>
            </a:r>
            <a:endParaRPr lang="en-US" sz="12500" dirty="0">
              <a:solidFill>
                <a:schemeClr val="bg1"/>
              </a:solidFill>
            </a:endParaRPr>
          </a:p>
          <a:p>
            <a:pPr algn="ctr"/>
            <a:r>
              <a:rPr lang="en-US" sz="12500" dirty="0">
                <a:solidFill>
                  <a:schemeClr val="bg1"/>
                </a:solidFill>
              </a:rPr>
              <a:t>Learning Center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5"/>
            <a:ext cx="12192000" cy="6857999"/>
          </a:xfrm>
          <a:prstGeom prst="rect">
            <a:avLst/>
          </a:prstGeom>
        </p:spPr>
      </p:pic>
      <p:pic>
        <p:nvPicPr>
          <p:cNvPr id="9" name="Slide Zoom 8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 rot="15137949">
            <a:off x="749226" y="1766736"/>
            <a:ext cx="1002111" cy="529471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2" name="Slide Zoom 11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 rot="20486849">
            <a:off x="2683597" y="5032369"/>
            <a:ext cx="1855008" cy="470032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6" name="Slide Zoom 15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 rot="20514143">
            <a:off x="4523474" y="4521937"/>
            <a:ext cx="868963" cy="407987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8" name="Slide Zoom 17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 rot="20638143">
            <a:off x="3640376" y="5494069"/>
            <a:ext cx="941367" cy="34457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sp>
        <p:nvSpPr>
          <p:cNvPr id="3" name="Arrow: Left 2"/>
          <p:cNvSpPr/>
          <p:nvPr/>
        </p:nvSpPr>
        <p:spPr>
          <a:xfrm>
            <a:off x="9379250" y="284085"/>
            <a:ext cx="2812749" cy="1553593"/>
          </a:xfrm>
          <a:prstGeom prst="leftArrow">
            <a:avLst/>
          </a:prstGeom>
          <a:solidFill>
            <a:srgbClr val="4E66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nard MT Condensed" panose="02050806060905020404" pitchFamily="18" charset="0"/>
                <a:hlinkClick r:id="rId11" action="ppaction://hlinksldjump"/>
              </a:rPr>
              <a:t>Go back to the Main Entrance</a:t>
            </a:r>
            <a:endParaRPr lang="en-US" sz="24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 b="25865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Aquino Building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" b="-1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New Building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0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SPS Building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-4623" y="6103255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Bernard MT Condensed" panose="02050806060905020404" pitchFamily="18" charset="0"/>
                <a:hlinkClick r:id="" action="ppaction://hlinkshowjump?jump=nextslide"/>
              </a:rPr>
              <a:t>Grade 7</a:t>
            </a:r>
            <a:endParaRPr lang="en-US" sz="54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5" name="Arrow: Left 4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9" name="Rectangle 1536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1" name="Rectangle 153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3" name="Rectangle 153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26681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Grade 7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3" b="14867"/>
          <a:stretch>
            <a:fillRect/>
          </a:stretch>
        </p:blipFill>
        <p:spPr bwMode="auto">
          <a:xfrm>
            <a:off x="457200" y="457200"/>
            <a:ext cx="563014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05" y="457200"/>
            <a:ext cx="543769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TLE &amp; Canteen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3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7" name="Rectangle 82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0" name="Rectangle 820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0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Franklin Drilon Building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Rectangle 92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 b="23202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HE Building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7" b="19902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HE Building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5" b="13225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HE Building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" y="457200"/>
            <a:ext cx="10213112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207" name="Rectangle 82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0" name="Rectangle 820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" y="456985"/>
            <a:ext cx="11282224" cy="594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JICA Building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737"/>
            <a:ext cx="12192000" cy="6857999"/>
          </a:xfrm>
          <a:prstGeom prst="rect">
            <a:avLst/>
          </a:prstGeom>
        </p:spPr>
      </p:pic>
      <p:pic>
        <p:nvPicPr>
          <p:cNvPr id="3" name="Slide Zoom 2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 rot="21198347">
            <a:off x="4465602" y="6238746"/>
            <a:ext cx="1665688" cy="491105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6" name="Slide Zoom 5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 rot="21368430">
            <a:off x="8182435" y="5552117"/>
            <a:ext cx="1425392" cy="41619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8" name="Slide Zoom 7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 rot="15334939">
            <a:off x="6204144" y="3212723"/>
            <a:ext cx="1035890" cy="479333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0" name="Slide Zoom 9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 rot="20627820">
            <a:off x="4560644" y="3508619"/>
            <a:ext cx="1072266" cy="362678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sp>
        <p:nvSpPr>
          <p:cNvPr id="12" name="Arrow: Left 11"/>
          <p:cNvSpPr/>
          <p:nvPr/>
        </p:nvSpPr>
        <p:spPr>
          <a:xfrm>
            <a:off x="9379250" y="284085"/>
            <a:ext cx="2812749" cy="1553593"/>
          </a:xfrm>
          <a:prstGeom prst="leftArrow">
            <a:avLst/>
          </a:prstGeom>
          <a:solidFill>
            <a:srgbClr val="4E66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nard MT Condensed" panose="02050806060905020404" pitchFamily="18" charset="0"/>
                <a:hlinkClick r:id="rId11" action="ppaction://hlinksldjump"/>
              </a:rPr>
              <a:t>Go back to the Main Entrance</a:t>
            </a:r>
            <a:endParaRPr lang="en-US" sz="24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" y="457200"/>
            <a:ext cx="10213112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207" name="Rectangle 82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0" name="Rectangle 820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" y="456984"/>
            <a:ext cx="11282224" cy="59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  JEJOMAR BINAY Building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3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7" name="Rectangle 82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0" name="Rectangle 820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0" y="273377"/>
            <a:ext cx="11321593" cy="615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NEW Building 2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7" name="Rectangle 82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0" name="Rectangle 820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7" y="424206"/>
            <a:ext cx="5957741" cy="602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ELN Building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pic>
        <p:nvPicPr>
          <p:cNvPr id="6148" name="Picture 4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06" y="410066"/>
            <a:ext cx="5202315" cy="603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3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7" name="Rectangle 82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0" name="Rectangle 820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No description available.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8" y="356418"/>
            <a:ext cx="11199043" cy="61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30084"/>
            <a:ext cx="5615310" cy="770641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SPS Building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Pentagon 2"/>
          <p:cNvSpPr/>
          <p:nvPr/>
        </p:nvSpPr>
        <p:spPr>
          <a:xfrm>
            <a:off x="0" y="6100725"/>
            <a:ext cx="5615310" cy="757275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Bodoni MT Poster Compressed" panose="02070706080601050204" pitchFamily="18" charset="0"/>
                <a:hlinkClick r:id="" action="ppaction://hlinkshowjump?jump=nextslide"/>
              </a:rPr>
              <a:t>Grade 8</a:t>
            </a:r>
            <a:endParaRPr lang="en-US" sz="6600" b="1" dirty="0">
              <a:solidFill>
                <a:schemeClr val="tx1"/>
              </a:solidFill>
              <a:latin typeface="Bodoni MT Poster Compressed" panose="020707060806010502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3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7" name="Rectangle 82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8" name="Rectangle 82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0" name="Rectangle 820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8" y="374501"/>
            <a:ext cx="10887958" cy="610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30084"/>
            <a:ext cx="5615310" cy="770641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Grade 8 (SPS)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ectangle 1639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Rectangle 163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7" name="Rectangle 163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No description available.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3" b="20327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DOST Building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3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ectangle 1639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Rectangle 163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7" name="Rectangle 163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5" y="461912"/>
            <a:ext cx="11085922" cy="59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BL Building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ectangle 1639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Rectangle 163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7" name="Rectangle 163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9" y="490194"/>
            <a:ext cx="11095348" cy="586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ernard MT Condensed" panose="02050806060905020404" pitchFamily="18" charset="0"/>
              </a:rPr>
              <a:t>Multi-Purpose Building</a:t>
            </a:r>
            <a:endParaRPr lang="en-US" sz="44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ectangle 1639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Rectangle 163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7" name="Rectangle 163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518474"/>
            <a:ext cx="11189616" cy="590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Del Pilar Building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ectangle 1639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Rectangle 163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7" name="Rectangle 163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518474"/>
            <a:ext cx="11189616" cy="590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 description available.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8" y="356418"/>
            <a:ext cx="11199043" cy="61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SPS Building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4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Slide Zoom 4">
            <a:hlinkClick r:id="rId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 rot="20577636">
            <a:off x="5049432" y="2133274"/>
            <a:ext cx="461776" cy="499093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9" name="Slide Zoom 8">
            <a:hlinkClick r:id="rId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/>
          <a:stretch>
            <a:fillRect/>
          </a:stretch>
        </p:blipFill>
        <p:spPr>
          <a:xfrm rot="20481776">
            <a:off x="4156947" y="2340094"/>
            <a:ext cx="911500" cy="51271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2" name="Slide Zoom 11">
            <a:hlinkClick r:id="rId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/>
          <a:stretch>
            <a:fillRect/>
          </a:stretch>
        </p:blipFill>
        <p:spPr>
          <a:xfrm rot="20528086">
            <a:off x="2768039" y="2756449"/>
            <a:ext cx="967234" cy="638197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4" name="Slide Zoom 13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/>
          <a:stretch>
            <a:fillRect/>
          </a:stretch>
        </p:blipFill>
        <p:spPr>
          <a:xfrm rot="20666610">
            <a:off x="3117692" y="2445296"/>
            <a:ext cx="504681" cy="283883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6" name="Slide Zoom 15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2"/>
          <a:stretch>
            <a:fillRect/>
          </a:stretch>
        </p:blipFill>
        <p:spPr>
          <a:xfrm rot="4590604">
            <a:off x="10082607" y="3215448"/>
            <a:ext cx="1611714" cy="906589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18" name="Slide Zoom 17">
            <a:hlinkClick r:id="rId1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4"/>
          <a:stretch>
            <a:fillRect/>
          </a:stretch>
        </p:blipFill>
        <p:spPr>
          <a:xfrm rot="21380910">
            <a:off x="5932016" y="4835604"/>
            <a:ext cx="1759603" cy="989777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20" name="Slide Zoom 19">
            <a:hlinkClick r:id="rId1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6"/>
          <a:stretch>
            <a:fillRect/>
          </a:stretch>
        </p:blipFill>
        <p:spPr>
          <a:xfrm rot="20703127">
            <a:off x="5480872" y="2739625"/>
            <a:ext cx="886936" cy="426486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22" name="Slide Zoom 21">
            <a:hlinkClick r:id="rId1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8"/>
          <a:stretch>
            <a:fillRect/>
          </a:stretch>
        </p:blipFill>
        <p:spPr>
          <a:xfrm rot="20508339">
            <a:off x="2883107" y="3884793"/>
            <a:ext cx="1157564" cy="82609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24" name="Slide Zoom 23">
            <a:hlinkClick r:id="rId1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0"/>
          <a:stretch>
            <a:fillRect/>
          </a:stretch>
        </p:blipFill>
        <p:spPr>
          <a:xfrm rot="15172329">
            <a:off x="1940044" y="4091319"/>
            <a:ext cx="1410480" cy="668601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26" name="Slide Zoom 25">
            <a:hlinkClick r:id="rId2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2"/>
          <a:stretch>
            <a:fillRect/>
          </a:stretch>
        </p:blipFill>
        <p:spPr>
          <a:xfrm rot="20960001">
            <a:off x="1529429" y="1262452"/>
            <a:ext cx="1368547" cy="481031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28" name="Slide Zoom 27">
            <a:hlinkClick r:id="rId2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4"/>
          <a:stretch>
            <a:fillRect/>
          </a:stretch>
        </p:blipFill>
        <p:spPr>
          <a:xfrm rot="21167324">
            <a:off x="4863214" y="5678430"/>
            <a:ext cx="831765" cy="487364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30" name="Slide Zoom 29">
            <a:hlinkClick r:id="rId2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6"/>
          <a:stretch>
            <a:fillRect/>
          </a:stretch>
        </p:blipFill>
        <p:spPr>
          <a:xfrm rot="20876408">
            <a:off x="5900782" y="4182097"/>
            <a:ext cx="950491" cy="537242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32" name="Slide Zoom 31">
            <a:hlinkClick r:id="rId2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28"/>
          <a:stretch>
            <a:fillRect/>
          </a:stretch>
        </p:blipFill>
        <p:spPr>
          <a:xfrm rot="21427086">
            <a:off x="8177632" y="5483578"/>
            <a:ext cx="1466087" cy="55301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34" name="Slide Zoom 33">
            <a:hlinkClick r:id="rId2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0"/>
          <a:stretch>
            <a:fillRect/>
          </a:stretch>
        </p:blipFill>
        <p:spPr>
          <a:xfrm rot="15214666">
            <a:off x="1859107" y="5427971"/>
            <a:ext cx="791967" cy="580155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36" name="Slide Zoom 35">
            <a:hlinkClick r:id="rId31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2"/>
          <a:stretch>
            <a:fillRect/>
          </a:stretch>
        </p:blipFill>
        <p:spPr>
          <a:xfrm rot="15140414">
            <a:off x="1618137" y="4158769"/>
            <a:ext cx="609478" cy="679757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38" name="Slide Zoom 37">
            <a:hlinkClick r:id="rId33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4"/>
          <a:stretch>
            <a:fillRect/>
          </a:stretch>
        </p:blipFill>
        <p:spPr>
          <a:xfrm rot="15145669">
            <a:off x="1805808" y="4721928"/>
            <a:ext cx="591245" cy="688503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40" name="Slide Zoom 39">
            <a:hlinkClick r:id="rId35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6"/>
          <a:stretch>
            <a:fillRect/>
          </a:stretch>
        </p:blipFill>
        <p:spPr>
          <a:xfrm rot="20510938">
            <a:off x="1884476" y="2240921"/>
            <a:ext cx="581570" cy="495020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42" name="Slide Zoom 41">
            <a:hlinkClick r:id="rId37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38"/>
          <a:stretch>
            <a:fillRect/>
          </a:stretch>
        </p:blipFill>
        <p:spPr>
          <a:xfrm rot="20732411">
            <a:off x="1100844" y="2537233"/>
            <a:ext cx="532894" cy="470115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pic>
        <p:nvPicPr>
          <p:cNvPr id="44" name="Slide Zoom 43">
            <a:hlinkClick r:id="rId39" action="ppaction://hlinksldjump"/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0"/>
          <a:stretch>
            <a:fillRect/>
          </a:stretch>
        </p:blipFill>
        <p:spPr>
          <a:xfrm rot="15231605">
            <a:off x="2185668" y="6019372"/>
            <a:ext cx="454407" cy="579221"/>
          </a:xfrm>
          <a:prstGeom prst="rect">
            <a:avLst/>
          </a:prstGeom>
          <a:ln w="3175">
            <a:solidFill>
              <a:prstClr val="lightGray"/>
            </a:solidFill>
          </a:ln>
        </p:spPr>
      </p:pic>
      <p:sp>
        <p:nvSpPr>
          <p:cNvPr id="45" name="Arrow: Left 44"/>
          <p:cNvSpPr/>
          <p:nvPr/>
        </p:nvSpPr>
        <p:spPr>
          <a:xfrm>
            <a:off x="9379250" y="284085"/>
            <a:ext cx="2812749" cy="1553593"/>
          </a:xfrm>
          <a:prstGeom prst="leftArrow">
            <a:avLst/>
          </a:prstGeom>
          <a:solidFill>
            <a:srgbClr val="4E66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nard MT Condensed" panose="02050806060905020404" pitchFamily="18" charset="0"/>
                <a:hlinkClick r:id="rId41" action="ppaction://hlinksldjump"/>
              </a:rPr>
              <a:t>Go back to the Main Entrance</a:t>
            </a:r>
            <a:endParaRPr lang="en-US" sz="24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b="15730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ernard MT Condensed" panose="02050806060905020404" pitchFamily="18" charset="0"/>
              </a:rPr>
              <a:t>Ralph Recto Building</a:t>
            </a:r>
            <a:endParaRPr lang="en-US" sz="4800" dirty="0">
              <a:latin typeface="Bernard MT Condensed" panose="02050806060905020404" pitchFamily="18" charset="0"/>
            </a:endParaRPr>
          </a:p>
        </p:txBody>
      </p:sp>
      <p:sp>
        <p:nvSpPr>
          <p:cNvPr id="3" name="Arrow: Left 2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 description available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6" b="19704"/>
          <a:stretch>
            <a:fillRect/>
          </a:stretch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 description availabl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43" t="47986" r="65771" b="35743"/>
          <a:stretch>
            <a:fillRect/>
          </a:stretch>
        </p:blipFill>
        <p:spPr bwMode="auto">
          <a:xfrm>
            <a:off x="3016578" y="3722775"/>
            <a:ext cx="1329180" cy="137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 description availabl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171" r="86229" b="40647"/>
          <a:stretch>
            <a:fillRect/>
          </a:stretch>
        </p:blipFill>
        <p:spPr bwMode="auto">
          <a:xfrm>
            <a:off x="454888" y="3429000"/>
            <a:ext cx="1553021" cy="119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Pentagon 5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ernard MT Condensed" panose="02050806060905020404" pitchFamily="18" charset="0"/>
              </a:rPr>
              <a:t>MAPEH Building</a:t>
            </a:r>
            <a:endParaRPr lang="en-US" sz="4800" dirty="0">
              <a:latin typeface="Bernard MT Condensed" panose="02050806060905020404" pitchFamily="18" charset="0"/>
            </a:endParaRPr>
          </a:p>
        </p:txBody>
      </p:sp>
      <p:sp>
        <p:nvSpPr>
          <p:cNvPr id="7" name="Arrow: Left 6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4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ectangle 1639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Rectangle 163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7" name="Rectangle 163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2" y="518474"/>
            <a:ext cx="11189616" cy="590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 description available.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8" y="356418"/>
            <a:ext cx="11199043" cy="61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348937"/>
            <a:ext cx="5615310" cy="770641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SPS Building</a:t>
            </a:r>
            <a:endParaRPr lang="en-US" sz="5400" dirty="0">
              <a:latin typeface="Bernard MT Condensed" panose="02050806060905020404" pitchFamily="18" charset="0"/>
            </a:endParaRPr>
          </a:p>
        </p:txBody>
      </p:sp>
      <p:sp>
        <p:nvSpPr>
          <p:cNvPr id="4" name="Arrow: Left 3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4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ectangle 1639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Rectangle 163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7" name="Rectangle 163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No description availabl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438151"/>
            <a:ext cx="11344274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/>
          <p:cNvSpPr/>
          <p:nvPr/>
        </p:nvSpPr>
        <p:spPr>
          <a:xfrm>
            <a:off x="-4623" y="5444651"/>
            <a:ext cx="5615310" cy="770641"/>
          </a:xfrm>
          <a:prstGeom prst="homePlat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Values Education Building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5" name="Arrow: Left 4"/>
          <p:cNvSpPr/>
          <p:nvPr/>
        </p:nvSpPr>
        <p:spPr>
          <a:xfrm>
            <a:off x="8487818" y="182835"/>
            <a:ext cx="3704182" cy="2192784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nard MT Condensed" panose="02050806060905020404" pitchFamily="18" charset="0"/>
                <a:hlinkClick r:id="rId2" action="ppaction://hlinksldjump"/>
              </a:rPr>
              <a:t>Go back to JRLMHS map</a:t>
            </a:r>
            <a:endParaRPr lang="en-US" sz="3600" dirty="0">
              <a:solidFill>
                <a:schemeClr val="tx1"/>
              </a:solidFill>
              <a:latin typeface="Bernard MT Condensed" panose="020508060609050204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3292"/>
            <a:ext cx="12192000" cy="692458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SPA Building (Grade 7)</a:t>
            </a:r>
            <a:endParaRPr lang="en-US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1" action="ppaction://hlinksldjump"/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hlinkClick r:id="rId1" action="ppaction://hlinksldjump"/>
              </a:rPr>
              <a:t>HE Building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0</TotalTime>
  <Words>1689</Words>
  <Application>WPS Presentation</Application>
  <PresentationFormat>Widescreen</PresentationFormat>
  <Paragraphs>211</Paragraphs>
  <Slides>73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6" baseType="lpstr">
      <vt:lpstr>Arial</vt:lpstr>
      <vt:lpstr>SimSun</vt:lpstr>
      <vt:lpstr>Wingdings</vt:lpstr>
      <vt:lpstr>Bahnschrift SemiBold Condensed</vt:lpstr>
      <vt:lpstr>Amasis MT Pro Medium</vt:lpstr>
      <vt:lpstr>Segoe Print</vt:lpstr>
      <vt:lpstr>Bernard MT Condensed</vt:lpstr>
      <vt:lpstr>Microsoft YaHei</vt:lpstr>
      <vt:lpstr>Arial Unicode MS</vt:lpstr>
      <vt:lpstr>Calibri Light</vt:lpstr>
      <vt:lpstr>Calibri</vt:lpstr>
      <vt:lpstr>Bodoni MT Poster Compressed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J. DE LEON</dc:creator>
  <cp:lastModifiedBy>TONI</cp:lastModifiedBy>
  <cp:revision>8</cp:revision>
  <dcterms:created xsi:type="dcterms:W3CDTF">2024-02-07T07:41:00Z</dcterms:created>
  <dcterms:modified xsi:type="dcterms:W3CDTF">2024-02-19T13:55:32Z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E4624A9C4F1245EDB57467CBE90A2B06_13</vt:lpwstr>
  </property>
  <property fmtid="{D5CDD505-2E9C-101B-9397-08002B2CF9AE}" pid="3" name="KSOProductBuildVer">
    <vt:lpwstr>1033-12.2.0.13431</vt:lpwstr>
  </property>
</Properties>
</file>